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1"/>
  </p:notesMasterIdLst>
  <p:sldIdLst>
    <p:sldId id="257" r:id="rId5"/>
    <p:sldId id="266" r:id="rId6"/>
    <p:sldId id="263" r:id="rId7"/>
    <p:sldId id="264" r:id="rId8"/>
    <p:sldId id="261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671"/>
    <a:srgbClr val="A626AA"/>
    <a:srgbClr val="7426AA"/>
    <a:srgbClr val="83008F"/>
    <a:srgbClr val="C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0" autoAdjust="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1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80D5-4A4D-AF47-A9D5-7F79705BF4B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90693-AD47-AA43-8BFF-FDB06FEE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008F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567" y="913575"/>
            <a:ext cx="8401928" cy="0"/>
          </a:xfrm>
          <a:prstGeom prst="line">
            <a:avLst/>
          </a:prstGeom>
          <a:ln>
            <a:solidFill>
              <a:srgbClr val="83008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83008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7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0" r:id="rId2"/>
    <p:sldLayoutId id="2147493473" r:id="rId3"/>
    <p:sldLayoutId id="2147493462" r:id="rId4"/>
    <p:sldLayoutId id="2147493463" r:id="rId5"/>
    <p:sldLayoutId id="2147493465" r:id="rId6"/>
    <p:sldLayoutId id="2147493467" r:id="rId7"/>
    <p:sldLayoutId id="2147493468" r:id="rId8"/>
    <p:sldLayoutId id="2147493470" r:id="rId9"/>
    <p:sldLayoutId id="2147493471" r:id="rId10"/>
    <p:sldLayoutId id="2147493472" r:id="rId11"/>
    <p:sldLayoutId id="2147493457" r:id="rId12"/>
    <p:sldLayoutId id="2147493459" r:id="rId13"/>
    <p:sldLayoutId id="214749345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4653" y="2689469"/>
            <a:ext cx="4101627" cy="602218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653" y="2087251"/>
            <a:ext cx="4943937" cy="602218"/>
          </a:xfrm>
        </p:spPr>
        <p:txBody>
          <a:bodyPr/>
          <a:lstStyle/>
          <a:p>
            <a:r>
              <a:rPr lang="en-US" dirty="0"/>
              <a:t>An Introduction to Python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4A2814-EC1F-C84B-8434-8C20107D639C}"/>
              </a:ext>
            </a:extLst>
          </p:cNvPr>
          <p:cNvSpPr txBox="1">
            <a:spLocks/>
          </p:cNvSpPr>
          <p:nvPr/>
        </p:nvSpPr>
        <p:spPr>
          <a:xfrm>
            <a:off x="184653" y="3291687"/>
            <a:ext cx="4101627" cy="14439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Jason Laurie </a:t>
            </a:r>
          </a:p>
          <a:p>
            <a:r>
              <a:rPr lang="en-US" dirty="0"/>
              <a:t>Lecturer in Mathematics</a:t>
            </a:r>
          </a:p>
          <a:p>
            <a:endParaRPr lang="en-US" sz="800" b="1" dirty="0"/>
          </a:p>
          <a:p>
            <a:r>
              <a:rPr lang="en-US" b="1" dirty="0"/>
              <a:t>Thomas Harvey-Ball</a:t>
            </a:r>
          </a:p>
          <a:p>
            <a:r>
              <a:rPr lang="en-US" dirty="0"/>
              <a:t>Lecturer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1627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Workshop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12698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Employability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Produce a series of workshops to enhance our students’ employability prospects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Python, Excel, LaTeX, MATLAB,…any other suggestions would be helpful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A2F3C0-0C63-1040-AC86-4E33FB56173B}"/>
              </a:ext>
            </a:extLst>
          </p:cNvPr>
          <p:cNvSpPr txBox="1">
            <a:spLocks/>
          </p:cNvSpPr>
          <p:nvPr/>
        </p:nvSpPr>
        <p:spPr>
          <a:xfrm>
            <a:off x="381567" y="2242433"/>
            <a:ext cx="8401928" cy="1904838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The Python workshop series</a:t>
            </a: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endParaRPr lang="en-US" sz="1600" dirty="0">
              <a:solidFill>
                <a:srgbClr val="A626AA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742671"/>
                </a:solidFill>
              </a:rPr>
              <a:t>An email announcement will be made after this session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7E558-4061-C241-A01C-C8C70AA90681}"/>
              </a:ext>
            </a:extLst>
          </p:cNvPr>
          <p:cNvSpPr txBox="1"/>
          <p:nvPr/>
        </p:nvSpPr>
        <p:spPr>
          <a:xfrm>
            <a:off x="1452957" y="2877379"/>
            <a:ext cx="60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A62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Data Analytics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Wednesday 26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February 2020 14:00-17:00 in MB373</a:t>
            </a:r>
          </a:p>
        </p:txBody>
      </p:sp>
    </p:spTree>
    <p:extLst>
      <p:ext uri="{BB962C8B-B14F-4D97-AF65-F5344CB8AC3E}">
        <p14:creationId xmlns:p14="http://schemas.microsoft.com/office/powerpoint/2010/main" val="16811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Python is a modern, general-purpose, high-level programming language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Clean and simple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Dynamically typed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Automatic memory management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Interpreted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Two version: Python2 and Python3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Advantages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Easy to code and well designed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Documentation is tightly integrated with the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Large standard library and a large collection of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2018A-3FA0-984F-934E-A1B6F306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95" y="2074022"/>
            <a:ext cx="360680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619F-C5B3-584E-B9D3-5808DBDD7B81}"/>
              </a:ext>
            </a:extLst>
          </p:cNvPr>
          <p:cNvSpPr txBox="1"/>
          <p:nvPr/>
        </p:nvSpPr>
        <p:spPr>
          <a:xfrm>
            <a:off x="5198116" y="1612357"/>
            <a:ext cx="34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426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World” in Python</a:t>
            </a:r>
          </a:p>
        </p:txBody>
      </p:sp>
    </p:spTree>
    <p:extLst>
      <p:ext uri="{BB962C8B-B14F-4D97-AF65-F5344CB8AC3E}">
        <p14:creationId xmlns:p14="http://schemas.microsoft.com/office/powerpoint/2010/main" val="242991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Python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10D2DCB-EC36-5941-95D5-E953C459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196" y="973633"/>
            <a:ext cx="4466773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Install Python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-US" sz="1600" dirty="0">
              <a:solidFill>
                <a:srgbClr val="74267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Installation guide depending on OS (Windows, MacOS, Linux)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How to run Python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Python interpreter:</a:t>
            </a:r>
            <a:endParaRPr lang="en-US" sz="1600" dirty="0">
              <a:solidFill>
                <a:srgbClr val="742671"/>
              </a:solidFill>
              <a:latin typeface="Monotype Sorts" pitchFamily="2" charset="2"/>
            </a:endParaRPr>
          </a:p>
          <a:p>
            <a:pPr lvl="1"/>
            <a:endParaRPr lang="en-US" sz="1600" dirty="0">
              <a:solidFill>
                <a:srgbClr val="742671"/>
              </a:solidFill>
            </a:endParaRPr>
          </a:p>
          <a:p>
            <a:pPr lvl="1"/>
            <a:r>
              <a:rPr lang="en-US" sz="1600" dirty="0" err="1">
                <a:solidFill>
                  <a:srgbClr val="742671"/>
                </a:solidFill>
              </a:rPr>
              <a:t>IPython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notebooks: </a:t>
            </a:r>
            <a:r>
              <a:rPr lang="en-US" sz="1600" dirty="0">
                <a:solidFill>
                  <a:srgbClr val="7426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www.jupyter.org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800" dirty="0">
              <a:solidFill>
                <a:srgbClr val="742671"/>
              </a:solidFill>
            </a:endParaRPr>
          </a:p>
          <a:p>
            <a:pPr marL="457200" lvl="1" indent="0" algn="ctr">
              <a:buNone/>
            </a:pPr>
            <a:r>
              <a:rPr lang="en-US" sz="1600" dirty="0">
                <a:solidFill>
                  <a:srgbClr val="742671"/>
                </a:solidFill>
              </a:rPr>
              <a:t>we will be using a 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 in today’s workshop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A5EB0-2712-3A49-95C1-E8073A96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9574"/>
          <a:stretch/>
        </p:blipFill>
        <p:spPr>
          <a:xfrm>
            <a:off x="4571999" y="1016166"/>
            <a:ext cx="4189591" cy="1375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011B7-DB92-4146-9B94-6922854D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367" y="2591747"/>
            <a:ext cx="3310680" cy="34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ABE21-3D22-0547-AFAF-629B452A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51" y="3118261"/>
            <a:ext cx="3601961" cy="15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822959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All of our workshops will be on our GitHub page </a:t>
            </a:r>
            <a:r>
              <a:rPr lang="en-US" sz="1800" dirty="0" err="1"/>
              <a:t>www.github.com</a:t>
            </a:r>
            <a:r>
              <a:rPr lang="en-US" sz="1800" dirty="0"/>
              <a:t>/</a:t>
            </a:r>
            <a:r>
              <a:rPr lang="en-US" sz="1800" dirty="0" err="1"/>
              <a:t>AstonMath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0D0A3-D2BC-B64F-941B-DDCEC640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56" y="1480142"/>
            <a:ext cx="5710088" cy="3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459446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Go to </a:t>
            </a:r>
            <a:r>
              <a:rPr lang="en-US" sz="1800" dirty="0" err="1"/>
              <a:t>www.mybinder.org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Add “</a:t>
            </a:r>
            <a:r>
              <a:rPr lang="en-US" sz="1600" dirty="0" err="1">
                <a:solidFill>
                  <a:srgbClr val="742671"/>
                </a:solidFill>
              </a:rPr>
              <a:t>AstonMath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Intro_Python</a:t>
            </a:r>
            <a:r>
              <a:rPr lang="en-US" sz="1600" dirty="0">
                <a:solidFill>
                  <a:srgbClr val="742671"/>
                </a:solidFill>
              </a:rPr>
              <a:t>” to the </a:t>
            </a:r>
            <a:r>
              <a:rPr lang="en-US" sz="1600" dirty="0" err="1">
                <a:solidFill>
                  <a:srgbClr val="742671"/>
                </a:solidFill>
              </a:rPr>
              <a:t>Github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  <a:r>
              <a:rPr lang="en-US" sz="1600" i="1" dirty="0">
                <a:solidFill>
                  <a:srgbClr val="742671"/>
                </a:solidFill>
              </a:rPr>
              <a:t>repository name </a:t>
            </a:r>
            <a:r>
              <a:rPr lang="en-US" sz="1600" dirty="0">
                <a:solidFill>
                  <a:srgbClr val="742671"/>
                </a:solidFill>
              </a:rPr>
              <a:t>box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“launch”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Wait…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on the notebook “</a:t>
            </a:r>
            <a:r>
              <a:rPr lang="en-US" sz="1600" dirty="0" err="1">
                <a:solidFill>
                  <a:srgbClr val="742671"/>
                </a:solidFill>
              </a:rPr>
              <a:t>intro_to_python.ipynb</a:t>
            </a:r>
            <a:r>
              <a:rPr lang="en-US" sz="1600" dirty="0">
                <a:solidFill>
                  <a:srgbClr val="742671"/>
                </a:solidFill>
              </a:rPr>
              <a:t>”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87074-A733-D14B-BDE0-637DC907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t="3185" r="9614" b="156"/>
          <a:stretch/>
        </p:blipFill>
        <p:spPr>
          <a:xfrm>
            <a:off x="4816549" y="1084417"/>
            <a:ext cx="3826364" cy="3421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FFB0C-3847-A14D-9865-7FBCC2D45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" y="3362077"/>
            <a:ext cx="4327452" cy="12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722</TotalTime>
  <Words>248</Words>
  <Application>Microsoft Macintosh PowerPoint</Application>
  <PresentationFormat>On-screen Show (16:9)</PresentationFormat>
  <Paragraphs>53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Monotype Sorts</vt:lpstr>
      <vt:lpstr>Office Theme</vt:lpstr>
      <vt:lpstr>An Introduction to Python</vt:lpstr>
      <vt:lpstr>Python Workshop Series</vt:lpstr>
      <vt:lpstr>What is Python</vt:lpstr>
      <vt:lpstr>How to use Python</vt:lpstr>
      <vt:lpstr>How to Access Today’s Workshop</vt:lpstr>
      <vt:lpstr>How to Access Today’s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Laurie, Jason</cp:lastModifiedBy>
  <cp:revision>134</cp:revision>
  <dcterms:created xsi:type="dcterms:W3CDTF">2010-04-12T23:12:02Z</dcterms:created>
  <dcterms:modified xsi:type="dcterms:W3CDTF">2020-02-12T12:33:16Z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